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 strictFirstAndLastChars="0">
  <p:sldMasterIdLst>
    <p:sldMasterId id="2147483648" r:id="rId1"/>
  </p:sldMasterIdLst>
  <p:sldIdLst>
    <p:sldId id="256" r:id="rId3"/>
  </p:sldIdLst>
  <p:sldSz cx="9144000" cy="6858000" type="screen4x3"/>
  <p:notesSz cx="9144000" cy="68580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2" d="100"/>
          <a:sy n="102" d="100"/>
        </p:scale>
        <p:origin x="1184" y="176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Diapositiva de título" preserve="0" showMasterPhAnim="0" type="title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 bwMode="auto"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 bwMode="auto"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pPr>
              <a:defRPr/>
            </a:pPr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ítulo y texto vertical" preserve="0" showMasterPhAnim="0" type="vertTx" userDrawn="1">
  <p:cSld name="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 bwMode="auto"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ítulo vertical y texto" preserve="0" showMasterPhAnim="0" type="vertTitleAndTx" userDrawn="1">
  <p:cSld name="VERTICAL_TITLE_AND_VERTICAL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 bwMode="auto"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 bwMode="auto"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ítulo y objetos" preserve="0" showMasterPhAnim="0" type="obj" userDrawn="1">
  <p:cSld name="OBJEC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Encabezado de sección" preserve="0" showMasterPhAnim="0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 bwMode="auto"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 bwMode="auto"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Dos objetos" preserve="0" showMasterPhAnim="0" type="twoObj" userDrawn="1">
  <p:cSld name="TWO_OBJE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 bwMode="auto"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omparación" preserve="0" showMasterPhAnim="0" type="twoTxTwoObj" userDrawn="1">
  <p:cSld name="TWO_OBJECTS_WITH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 bwMode="auto"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 bwMode="auto"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 bwMode="auto">
          <a:xfrm>
            <a:off x="629842" y="2505074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 bwMode="auto"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>
              <a:defRPr/>
            </a:pP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 bwMode="auto">
          <a:xfrm>
            <a:off x="4629150" y="2505074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olo el título" preserve="0" showMasterPhAnim="0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En blanco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ontenido con título" preserve="0" showMasterPhAnim="0" type="objTx" userDrawn="1">
  <p:cSld name="OBJECT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 bwMode="auto"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79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 bwMode="auto"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>
              <a:defRPr/>
            </a:pPr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Imagen con título" preserve="0" showMasterPhAnim="0" type="picTx" userDrawn="1">
  <p:cSld name="PICTURE_WITH_CAPTIO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 bwMode="auto"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 bwMode="auto"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>
              <a:defRPr/>
            </a:pPr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es-ES"/>
              <a:t/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/>
          <p:nvPr/>
        </p:nvPicPr>
        <p:blipFill>
          <a:blip r:embed="rId2"/>
          <a:stretch/>
        </p:blipFill>
        <p:spPr bwMode="auto">
          <a:xfrm>
            <a:off x="299513" y="468685"/>
            <a:ext cx="8348140" cy="625576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 bwMode="auto">
          <a:xfrm>
            <a:off x="-1" y="0"/>
            <a:ext cx="9144001" cy="6858000"/>
          </a:xfrm>
          <a:prstGeom prst="frame">
            <a:avLst>
              <a:gd name="adj1" fmla="val 7568"/>
            </a:avLst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91" name="Google Shape;91;p1"/>
          <p:cNvSpPr/>
          <p:nvPr/>
        </p:nvSpPr>
        <p:spPr bwMode="auto">
          <a:xfrm>
            <a:off x="4941524" y="19129"/>
            <a:ext cx="4080933" cy="1487124"/>
          </a:xfrm>
          <a:prstGeom prst="roundRect">
            <a:avLst>
              <a:gd name="adj" fmla="val 16667"/>
            </a:avLst>
          </a:prstGeom>
          <a:solidFill>
            <a:srgbClr val="1E4E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pic>
        <p:nvPicPr>
          <p:cNvPr id="92" name="Google Shape;92;p1"/>
          <p:cNvPicPr/>
          <p:nvPr/>
        </p:nvPicPr>
        <p:blipFill>
          <a:blip r:embed="rId3">
            <a:alphaModFix/>
          </a:blip>
          <a:stretch/>
        </p:blipFill>
        <p:spPr bwMode="auto">
          <a:xfrm>
            <a:off x="5218656" y="183777"/>
            <a:ext cx="3428997" cy="114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ONLYOFFICE/7.4.1.36</Application>
  <DocSecurity>0</DocSecurity>
  <PresentationFormat>Presentación en pantalla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Alejandro García García</dc:creator>
  <cp:keywords/>
  <dc:description/>
  <dc:identifier/>
  <dc:language/>
  <cp:lastModifiedBy/>
  <cp:revision>3</cp:revision>
  <dcterms:created xsi:type="dcterms:W3CDTF">2019-10-22T08:57:50Z</dcterms:created>
  <dcterms:modified xsi:type="dcterms:W3CDTF">2024-02-20T10:35:49Z</dcterms:modified>
  <cp:category/>
  <cp:contentStatus/>
  <cp:version/>
</cp:coreProperties>
</file>